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94" autoAdjust="0"/>
    <p:restoredTop sz="94660"/>
  </p:normalViewPr>
  <p:slideViewPr>
    <p:cSldViewPr>
      <p:cViewPr>
        <p:scale>
          <a:sx n="100" d="100"/>
          <a:sy n="100" d="100"/>
        </p:scale>
        <p:origin x="-2076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2017/7/17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2017/7/17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2017/7/17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2017/7/17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2017/7/17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2017/7/17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2017/7/17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2017/7/17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2017/7/17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2017/7/17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2017/7/17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EAD13-0566-4C6C-97E7-55F17F24B09F}" type="datetimeFigureOut">
              <a:rPr lang="zh-TW" altLang="en-US" smtClean="0"/>
              <a:t>2017/7/17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新聘助理建檔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>(</a:t>
            </a:r>
            <a:r>
              <a:rPr lang="zh-TW" altLang="en-US" dirty="0" smtClean="0"/>
              <a:t>無員工編號作業流程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271588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9408" y="105273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由校務資訊系統登入</a:t>
            </a:r>
            <a:r>
              <a:rPr lang="en-US" altLang="zh-TW" dirty="0"/>
              <a:t/>
            </a:r>
            <a:br>
              <a:rPr lang="en-US" altLang="zh-TW" dirty="0"/>
            </a:br>
            <a:r>
              <a:rPr lang="en-US" altLang="zh-TW" dirty="0" smtClean="0"/>
              <a:t>(</a:t>
            </a:r>
            <a:r>
              <a:rPr lang="zh-TW" altLang="en-US" dirty="0"/>
              <a:t>以</a:t>
            </a:r>
            <a:r>
              <a:rPr lang="zh-TW" altLang="en-US" dirty="0" smtClean="0"/>
              <a:t>同處室同仁帳密</a:t>
            </a:r>
            <a:r>
              <a:rPr lang="en-US" altLang="zh-TW" dirty="0" smtClean="0"/>
              <a:t>-</a:t>
            </a:r>
            <a:r>
              <a:rPr lang="zh-TW" altLang="en-US" dirty="0" smtClean="0"/>
              <a:t>登入</a:t>
            </a:r>
            <a:r>
              <a:rPr lang="en-US" altLang="zh-TW" dirty="0" smtClean="0"/>
              <a:t>)</a:t>
            </a:r>
            <a:br>
              <a:rPr lang="en-US" altLang="zh-TW" dirty="0" smtClean="0"/>
            </a:br>
            <a:r>
              <a:rPr lang="en-US" altLang="zh-TW" dirty="0" smtClean="0"/>
              <a:t>(</a:t>
            </a:r>
            <a:r>
              <a:rPr lang="zh-TW" altLang="en-US" dirty="0" smtClean="0"/>
              <a:t>確認登入者有計畫主持人或單位主管授權</a:t>
            </a:r>
            <a:r>
              <a:rPr lang="en-US" altLang="zh-TW" dirty="0" smtClean="0"/>
              <a:t>)</a:t>
            </a:r>
            <a:br>
              <a:rPr lang="en-US" altLang="zh-TW" dirty="0" smtClean="0"/>
            </a:br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836" y="2780928"/>
            <a:ext cx="8307172" cy="311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8511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人事業務系統</a:t>
            </a:r>
            <a:r>
              <a:rPr lang="en-US" altLang="zh-TW" dirty="0" smtClean="0"/>
              <a:t>-</a:t>
            </a:r>
            <a:r>
              <a:rPr lang="zh-TW" altLang="en-US" dirty="0" smtClean="0"/>
              <a:t>新聘人員作業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395693"/>
            <a:ext cx="7344816" cy="4329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21290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46956" y="188640"/>
            <a:ext cx="8229600" cy="1143000"/>
          </a:xfrm>
        </p:spPr>
        <p:txBody>
          <a:bodyPr/>
          <a:lstStyle/>
          <a:p>
            <a:r>
              <a:rPr lang="zh-TW" altLang="en-US" dirty="0" smtClean="0"/>
              <a:t>助理進用建檔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6792"/>
            <a:ext cx="8964488" cy="4601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21290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輸入新聘助理身分證號碼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8" y="1844824"/>
            <a:ext cx="8963025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21290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新進人員基本資料新增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8640960" cy="4808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21290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新聘人員維護</a:t>
            </a:r>
            <a:r>
              <a:rPr lang="en-US" altLang="zh-TW" dirty="0"/>
              <a:t/>
            </a:r>
            <a:br>
              <a:rPr lang="en-US" altLang="zh-TW" dirty="0"/>
            </a:br>
            <a:r>
              <a:rPr lang="en-US" altLang="zh-TW" dirty="0" smtClean="0"/>
              <a:t>(</a:t>
            </a:r>
            <a:r>
              <a:rPr lang="zh-TW" altLang="en-US" dirty="0" smtClean="0"/>
              <a:t>請注意填寫一頁就按儲存，較不易使資料遺失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60848"/>
            <a:ext cx="8316416" cy="4231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21290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6" y="404664"/>
            <a:ext cx="9045284" cy="593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21290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新聘人員報表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95" y="1340768"/>
            <a:ext cx="8964488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21290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新進人員須帶資料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zh-TW" altLang="zh-TW" dirty="0"/>
              <a:t>□</a:t>
            </a:r>
            <a:r>
              <a:rPr lang="en-US" altLang="zh-TW" dirty="0"/>
              <a:t>1. </a:t>
            </a:r>
            <a:r>
              <a:rPr lang="zh-TW" altLang="zh-TW" dirty="0"/>
              <a:t>約用人員到職單 </a:t>
            </a:r>
          </a:p>
          <a:p>
            <a:r>
              <a:rPr lang="zh-TW" altLang="zh-TW" dirty="0"/>
              <a:t>□</a:t>
            </a:r>
            <a:r>
              <a:rPr lang="en-US" altLang="zh-TW" dirty="0"/>
              <a:t>2. </a:t>
            </a:r>
            <a:r>
              <a:rPr lang="zh-TW" altLang="zh-TW" dirty="0"/>
              <a:t>用印簽辦單</a:t>
            </a:r>
            <a:r>
              <a:rPr lang="en-US" altLang="zh-TW" dirty="0"/>
              <a:t>(</a:t>
            </a:r>
            <a:r>
              <a:rPr lang="zh-TW" altLang="zh-TW" dirty="0"/>
              <a:t>請至文書組網頁下載最新版</a:t>
            </a:r>
            <a:r>
              <a:rPr lang="en-US" altLang="zh-TW" dirty="0"/>
              <a:t>)</a:t>
            </a:r>
            <a:endParaRPr lang="zh-TW" altLang="zh-TW" dirty="0"/>
          </a:p>
          <a:p>
            <a:r>
              <a:rPr lang="zh-TW" altLang="zh-TW" dirty="0"/>
              <a:t>□</a:t>
            </a:r>
            <a:r>
              <a:rPr lang="en-US" altLang="zh-TW" dirty="0"/>
              <a:t>3. </a:t>
            </a:r>
            <a:r>
              <a:rPr lang="zh-TW" altLang="zh-TW" dirty="0"/>
              <a:t>契約進用人員契約書</a:t>
            </a:r>
            <a:r>
              <a:rPr lang="en-US" altLang="zh-TW" dirty="0"/>
              <a:t>(</a:t>
            </a:r>
            <a:r>
              <a:rPr lang="zh-TW" altLang="zh-TW" dirty="0"/>
              <a:t>四份</a:t>
            </a:r>
            <a:r>
              <a:rPr lang="en-US" altLang="zh-TW" dirty="0"/>
              <a:t>)(</a:t>
            </a:r>
            <a:r>
              <a:rPr lang="zh-TW" altLang="zh-TW" dirty="0"/>
              <a:t>試用期填寫範例</a:t>
            </a:r>
            <a:r>
              <a:rPr lang="en-US" altLang="zh-TW" dirty="0"/>
              <a:t>:6/3-9/2)</a:t>
            </a:r>
            <a:endParaRPr lang="zh-TW" altLang="zh-TW" dirty="0"/>
          </a:p>
          <a:p>
            <a:r>
              <a:rPr lang="zh-TW" altLang="zh-TW" dirty="0"/>
              <a:t>□</a:t>
            </a:r>
            <a:r>
              <a:rPr lang="en-US" altLang="zh-TW" dirty="0"/>
              <a:t>4. </a:t>
            </a:r>
            <a:r>
              <a:rPr lang="zh-TW" altLang="zh-TW" dirty="0"/>
              <a:t>體檢報告表正本</a:t>
            </a:r>
            <a:r>
              <a:rPr lang="en-US" altLang="zh-TW" dirty="0"/>
              <a:t>(</a:t>
            </a:r>
            <a:r>
              <a:rPr lang="zh-TW" altLang="zh-TW" dirty="0"/>
              <a:t>若有疑問，請洽衛生保健組</a:t>
            </a:r>
            <a:r>
              <a:rPr lang="en-US" altLang="zh-TW" dirty="0"/>
              <a:t>)</a:t>
            </a:r>
            <a:endParaRPr lang="zh-TW" altLang="zh-TW" dirty="0"/>
          </a:p>
          <a:p>
            <a:r>
              <a:rPr lang="zh-TW" altLang="zh-TW" dirty="0"/>
              <a:t>□</a:t>
            </a:r>
            <a:r>
              <a:rPr lang="en-US" altLang="zh-TW" dirty="0"/>
              <a:t>5. </a:t>
            </a:r>
            <a:r>
              <a:rPr lang="zh-TW" altLang="zh-TW" dirty="0"/>
              <a:t>進用簽呈影本</a:t>
            </a:r>
            <a:r>
              <a:rPr lang="en-US" altLang="zh-TW" dirty="0"/>
              <a:t>2</a:t>
            </a:r>
            <a:r>
              <a:rPr lang="zh-TW" altLang="zh-TW" dirty="0"/>
              <a:t>份</a:t>
            </a:r>
          </a:p>
          <a:p>
            <a:r>
              <a:rPr lang="zh-TW" altLang="zh-TW" dirty="0"/>
              <a:t>□</a:t>
            </a:r>
            <a:r>
              <a:rPr lang="en-US" altLang="zh-TW" dirty="0"/>
              <a:t>6. </a:t>
            </a:r>
            <a:r>
              <a:rPr lang="zh-TW" altLang="zh-TW" dirty="0"/>
              <a:t>個人資料表、英檢證明文件、最高學歷證件影本</a:t>
            </a:r>
            <a:r>
              <a:rPr lang="en-US" altLang="zh-TW" dirty="0"/>
              <a:t>(</a:t>
            </a:r>
            <a:r>
              <a:rPr lang="zh-TW" altLang="zh-TW" dirty="0"/>
              <a:t>須查驗正本</a:t>
            </a:r>
            <a:r>
              <a:rPr lang="en-US" altLang="zh-TW" dirty="0"/>
              <a:t>)</a:t>
            </a:r>
            <a:endParaRPr lang="zh-TW" altLang="zh-TW" dirty="0"/>
          </a:p>
          <a:p>
            <a:r>
              <a:rPr lang="en-US" altLang="zh-TW" dirty="0"/>
              <a:t>        </a:t>
            </a:r>
            <a:r>
              <a:rPr lang="zh-TW" altLang="zh-TW" dirty="0"/>
              <a:t>校務資訊系統「人事業務系統</a:t>
            </a:r>
            <a:r>
              <a:rPr lang="en-US" altLang="zh-TW" dirty="0"/>
              <a:t>-</a:t>
            </a:r>
            <a:r>
              <a:rPr lang="zh-TW" altLang="zh-TW" dirty="0"/>
              <a:t>新聘人員作業</a:t>
            </a:r>
            <a:r>
              <a:rPr lang="en-US" altLang="zh-TW" dirty="0"/>
              <a:t>(</a:t>
            </a:r>
            <a:r>
              <a:rPr lang="zh-TW" altLang="zh-TW" dirty="0"/>
              <a:t>無員工編號者</a:t>
            </a:r>
            <a:r>
              <a:rPr lang="en-US" altLang="zh-TW" dirty="0"/>
              <a:t>)-</a:t>
            </a:r>
            <a:r>
              <a:rPr lang="zh-TW" altLang="zh-TW" dirty="0"/>
              <a:t>助理進用建檔」，印出送人事室核給人事編號。</a:t>
            </a:r>
            <a:r>
              <a:rPr lang="en-US" altLang="zh-TW" dirty="0"/>
              <a:t/>
            </a:r>
            <a:br>
              <a:rPr lang="en-US" altLang="zh-TW" dirty="0"/>
            </a:br>
            <a:r>
              <a:rPr lang="en-US" altLang="zh-TW" dirty="0"/>
              <a:t>        </a:t>
            </a:r>
            <a:r>
              <a:rPr lang="zh-TW" altLang="zh-TW" dirty="0"/>
              <a:t>轉任者，請至校務資訊系統</a:t>
            </a:r>
            <a:r>
              <a:rPr lang="en-US" altLang="zh-TW" dirty="0"/>
              <a:t>-</a:t>
            </a:r>
            <a:r>
              <a:rPr lang="zh-TW" altLang="zh-TW" dirty="0"/>
              <a:t>人事業務系統</a:t>
            </a:r>
            <a:r>
              <a:rPr lang="en-US" altLang="zh-TW" dirty="0"/>
              <a:t>-</a:t>
            </a:r>
            <a:r>
              <a:rPr lang="zh-TW" altLang="zh-TW" dirty="0"/>
              <a:t>個人基本資料</a:t>
            </a:r>
            <a:r>
              <a:rPr lang="en-US" altLang="zh-TW" dirty="0"/>
              <a:t>-</a:t>
            </a:r>
            <a:r>
              <a:rPr lang="zh-TW" altLang="zh-TW" dirty="0"/>
              <a:t>基本資料，印出確認內容無誤後送人事室</a:t>
            </a:r>
          </a:p>
          <a:p>
            <a:r>
              <a:rPr lang="zh-TW" altLang="zh-TW" dirty="0"/>
              <a:t>□</a:t>
            </a:r>
            <a:r>
              <a:rPr lang="en-US" altLang="zh-TW" dirty="0"/>
              <a:t>7. </a:t>
            </a:r>
            <a:r>
              <a:rPr lang="zh-TW" altLang="zh-TW" dirty="0"/>
              <a:t>具結書</a:t>
            </a:r>
          </a:p>
          <a:p>
            <a:r>
              <a:rPr lang="zh-TW" altLang="zh-TW" dirty="0"/>
              <a:t>□</a:t>
            </a:r>
            <a:r>
              <a:rPr lang="en-US" altLang="zh-TW" dirty="0"/>
              <a:t>8. </a:t>
            </a:r>
            <a:r>
              <a:rPr lang="zh-TW" altLang="zh-TW" dirty="0"/>
              <a:t>勞健保加保申請單</a:t>
            </a:r>
          </a:p>
          <a:p>
            <a:r>
              <a:rPr lang="zh-TW" altLang="zh-TW" dirty="0"/>
              <a:t>□</a:t>
            </a:r>
            <a:r>
              <a:rPr lang="en-US" altLang="zh-TW" dirty="0"/>
              <a:t>9.</a:t>
            </a:r>
            <a:r>
              <a:rPr lang="zh-TW" altLang="zh-TW" dirty="0"/>
              <a:t>人員處理表</a:t>
            </a:r>
            <a:r>
              <a:rPr lang="en-US" altLang="zh-TW" dirty="0"/>
              <a:t>(</a:t>
            </a:r>
            <a:r>
              <a:rPr lang="zh-TW" altLang="zh-TW" dirty="0"/>
              <a:t>單位經費聘用者請填送，校控經費由人事室辦理</a:t>
            </a:r>
            <a:r>
              <a:rPr lang="en-US" altLang="zh-TW" dirty="0"/>
              <a:t>)</a:t>
            </a:r>
            <a:endParaRPr lang="zh-TW" altLang="zh-TW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228633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173</Words>
  <Application>Microsoft Office PowerPoint</Application>
  <PresentationFormat>如螢幕大小 (4:3)</PresentationFormat>
  <Paragraphs>19</Paragraphs>
  <Slides>10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11" baseType="lpstr">
      <vt:lpstr>Office 佈景主題</vt:lpstr>
      <vt:lpstr>新聘助理建檔 (無員工編號作業流程)</vt:lpstr>
      <vt:lpstr>由校務資訊系統登入 (以同處室同仁帳密-登入) (確認登入者有計畫主持人或單位主管授權) </vt:lpstr>
      <vt:lpstr>人事業務系統-新聘人員作業</vt:lpstr>
      <vt:lpstr>助理進用建檔</vt:lpstr>
      <vt:lpstr>輸入新聘助理身分證號碼</vt:lpstr>
      <vt:lpstr>新進人員基本資料新增</vt:lpstr>
      <vt:lpstr>新聘人員維護 (請注意填寫一頁就按儲存，較不易使資料遺失)</vt:lpstr>
      <vt:lpstr>PowerPoint 簡報</vt:lpstr>
      <vt:lpstr>新聘人員報表</vt:lpstr>
      <vt:lpstr>新進人員須帶資料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新聘助理建檔 (無員工編號作業流程)</dc:title>
  <dc:creator>JOYCE WU</dc:creator>
  <cp:lastModifiedBy>Windows 使用者</cp:lastModifiedBy>
  <cp:revision>9</cp:revision>
  <dcterms:created xsi:type="dcterms:W3CDTF">2017-07-17T01:37:11Z</dcterms:created>
  <dcterms:modified xsi:type="dcterms:W3CDTF">2017-07-17T02:12:10Z</dcterms:modified>
</cp:coreProperties>
</file>